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56" r:id="rId6"/>
    <p:sldId id="405" r:id="rId7"/>
    <p:sldId id="406" r:id="rId8"/>
    <p:sldId id="407" r:id="rId9"/>
    <p:sldId id="408" r:id="rId10"/>
    <p:sldId id="4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20A4C-DFDD-42E7-95F7-6FCF3CA500F7}" v="2" dt="2024-03-08T03:28:21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7187F-C848-457F-A4DA-60814AFE2E2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7DC94-BAA4-4C57-A275-8231E50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2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Simulate p(x)</a:t>
            </a:r>
            <a:r>
              <a:rPr lang="zh-CN" altLang="en-US" dirty="0"/>
              <a:t>；</a:t>
            </a:r>
            <a:r>
              <a:rPr lang="en-US" altLang="zh-CN" dirty="0"/>
              <a:t>transform noise distribution to p(x)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F2CA0-7F03-47B5-B67A-554E643BD4C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188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Simulate p(x)</a:t>
            </a:r>
            <a:r>
              <a:rPr lang="zh-CN" altLang="en-US" dirty="0"/>
              <a:t>；</a:t>
            </a:r>
            <a:r>
              <a:rPr lang="en-US" altLang="zh-CN" dirty="0"/>
              <a:t>transform noise distribution to p(x)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F2CA0-7F03-47B5-B67A-554E643BD4C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731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Simulate p(x)</a:t>
            </a:r>
            <a:r>
              <a:rPr lang="zh-CN" altLang="en-US" dirty="0"/>
              <a:t>；</a:t>
            </a:r>
            <a:r>
              <a:rPr lang="en-US" altLang="zh-CN" dirty="0"/>
              <a:t>transform noise distribution to p(x)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F2CA0-7F03-47B5-B67A-554E643BD4C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2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Simulate p(x)</a:t>
            </a:r>
            <a:r>
              <a:rPr lang="zh-CN" altLang="en-US" dirty="0"/>
              <a:t>；</a:t>
            </a:r>
            <a:r>
              <a:rPr lang="en-US" altLang="zh-CN" dirty="0"/>
              <a:t>transform noise distribution to p(x)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F2CA0-7F03-47B5-B67A-554E643BD4C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259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Simulate p(x)</a:t>
            </a:r>
            <a:r>
              <a:rPr lang="zh-CN" altLang="en-US" dirty="0"/>
              <a:t>；</a:t>
            </a:r>
            <a:r>
              <a:rPr lang="en-US" altLang="zh-CN" dirty="0"/>
              <a:t>transform noise distribution to p(x)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3F2CA0-7F03-47B5-B67A-554E643BD4C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24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DA55C-8719-8544-ED1E-235BB3CA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899D0-E140-6F81-5D94-A420381F6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05568-ED85-A616-199D-355CDD20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4817-4373-1AD2-6D90-01CBE683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7C3DE-79B4-486D-CDD6-43B171D0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5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970EB-071C-A8E0-07F3-EE87B9F5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7E92B-9747-B895-7A30-8DAD3944E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4594E-567D-3907-B6F2-2B70C3F4C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63670-9C54-31F3-65C0-EC01F966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461E0-DEDD-DE41-5D95-CA336453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1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83D3D4-BCAB-7240-C471-A51B4D6490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E768F-2DE3-1F10-0526-D104B2C67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07398-8E6A-43DC-F7DC-9C00E5D9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A4F2-907E-8D50-52E7-0BFC76265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5AFCF-5CF7-F81E-F27D-00167C48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FA503B-712B-913A-94B4-79EDAA398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C6CAE2-0522-039D-3460-37FE3DBF6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EEE7B-A1C4-027A-52C8-95DBD237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7233-0F20-4D4A-90A1-0ADF34931556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76995A-3959-D25E-B636-6D5123C8E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5D6B6D-2A71-0F1B-5C62-0BB695B4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0333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F8A87-665B-7F5B-9FB1-66BB5998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C897C1-7455-D9A4-7FD6-0F5308206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E8BAE8-82E4-423B-443C-DF404B3B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272B-1F35-435A-8037-91C3C0388802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A26B67-0FF3-8AD7-5F83-FCFE3160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41C72F-4410-ACB6-6A71-1894BEFD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2525" y="6356349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B4F4A9DD-F669-4DC6-BC31-9482740FB6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702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23207-34A4-BF99-6AEE-6AD07BE4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009205-8076-049F-3ED9-D5DA9FCD9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D458A0-54DE-2B98-B845-B1140B86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A1C5-681F-4EFE-83EF-953080D03E3E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2B09C2-9131-3F25-1680-EBF6F329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1B7847-28ED-5EDD-1AC4-D8819A4C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36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446305-C62A-B4AF-7AA5-581BD2F1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700588-451B-7CE3-8E71-92F37CCFA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CDB9950-1B2C-0D08-25B2-68A807276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D5E7C4-CE62-2444-5C50-0DDC2870B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6EF2-B215-4527-B93B-91F98939328F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78819C-2DA3-8095-3CE9-8AB7E6400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BEC643-C08E-1F81-2E5A-EB731C0A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98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249B27-8096-7CA1-5ACA-7D9344B0E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4E8578-1852-4201-3219-4AF3FE647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13F8369-4315-4EDF-C748-441154494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82B2061-DEF7-86CB-0915-51257A868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45094A7-6ACA-FDC9-C43D-DD379BDF2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ED97EA1-3B8E-DDD3-F787-04043553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2F67-D668-4F3D-84EE-FAA9D6DE69EE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9B4AF25-634F-29A2-E862-BDE9CA53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4BD59E2-0B12-BE44-ED83-33EDE761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4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D4E88-228C-F4A5-8247-C8EA218A8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CCF1C05-88BA-5E11-F275-5FF90B92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07EA-C16F-4C57-AD73-2AC026086F89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BDE9FA1-A19B-3A7E-71FC-0A1B8E01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8F1219-09B4-2AAE-C500-901D1424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6343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463F82A-1033-83AF-8180-49CBB6A8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DC5E-8067-4C51-A6C4-3B49E861C962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D6B6F18-7067-83F7-86F8-5A71F053B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EF61504-64A8-2203-754B-4AD39D361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172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AE238-5A46-3914-0579-8731B6E1A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B08A80-B7A8-4379-D34E-EA128BE8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384832-F18C-8C10-9501-16F267647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067329-52C3-E7EA-744B-9F3A2FBDA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8B6-DA02-4102-A1D2-AE68214CD495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5CFF16-3F91-7AA9-FCB1-2508AB30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A9881F-6AA5-2837-E12D-38ACFFD07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85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C19DD-8F51-6F63-2BA8-145005199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58961-B319-C390-54FC-C776845C0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A0BA5-4787-76C2-BC05-889B169FE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144CE-15B2-2B5E-5555-8252151A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3E273-1A32-AEFC-6C5B-A064CD91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37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A9A34-E565-CC35-FD68-FCC78E51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0C3E85B-9455-B115-C19A-F368F8FD3E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9E0B245-0277-D7FF-283E-F5E40DF34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217EB3-EBD6-9150-99B6-855A32452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7BF5-D19C-43C3-8DA2-0B94779BB19B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72D23C-AE81-7257-4837-F5FECDA4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44721A-2EFE-FA57-B8FA-5A133796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37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0C722A-6125-2D3C-C49E-63B4377E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BC17D4-D6BA-C5AA-1C79-8356BFCA2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AFC044-C6A9-E0FB-8115-02D3A700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69D-6CAE-4B0C-836B-135D2F5CCBA4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24943E-D1F6-7157-1D8D-C33C7FBE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6600B5-0C72-0E57-1BFF-A1BADEE8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876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6201A9A-7776-982B-B399-B277A158B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358088A-6AC2-30EA-B321-0F1F307FB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20669E-8286-1474-6987-3A86AD694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EF3B-2C7F-4292-8148-EA27B182DFCC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A6B878-985B-E617-3ECD-110D7ADC9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0F979D-C468-A5B1-086B-DCDA369D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3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1042B-D2EC-E82D-6D4B-03A76B5D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DBCED-C4AA-FFC5-4C75-3552E0D1E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48879-14D8-FE1C-5284-33F2597BB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F0C30-35A8-1369-695F-462BECA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68CD-5DCA-80AE-478C-87E273F6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3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1F83-E7BC-F210-3EA0-0A3F25EE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C745-74B4-FCCB-C120-12E39F04B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E716B-4225-9378-7886-F5BF9E8B8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0763B-2AD1-45DE-A07B-FD0A8AF38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7B5D0-998B-B77E-0B9F-051534A97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EA428-50A2-71B8-3456-E163CBAA3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8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6595-EEA4-214C-3B23-2D389E50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2ED25-EE8B-D779-4E77-6E17669C3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B186D-D0EA-1E36-9477-E6EFCF819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953231-7317-8679-E7EE-636B2265E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666879-57CE-5042-25FC-1BDBBC1EB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2BA20-5244-6250-7735-EF5127D45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28D6D0-9393-8748-957C-9AACF991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9119B9-4F6A-7895-32DC-3FCF6464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6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4DF8-29BF-262C-E397-5F36A3802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4DCB2-1B80-536F-8CF9-BFE40B1C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98C80-4A04-FAFE-B80B-EDA81F5E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1BD0F-B92B-5C47-A2E1-FFA1417E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4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09914-ED70-5267-6FD9-B7B37903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7DE2E-5B7A-16AF-575B-C3AF75B7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2B8F2-8932-6E37-C5A6-103194CF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4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01E53-9997-AAA6-4E88-E93E349F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856C-7845-1621-9847-6219DB871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6E50F-9C25-9130-A4FF-F120D36E9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36759-08E4-C1A4-DD34-71E67AF7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A9163-B1AF-5E06-C82C-3F1DBA5F1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11EB1-2FB2-CDAB-8D14-B5EFF55EF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51705-EC9F-B092-BD2B-DD88B43E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853139-A886-7AD4-6BAA-7512F7374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73C9F1-028A-691A-D583-5C25E4961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F2F4A-6445-CC9D-2DAB-F91D835C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B0835-6740-C96E-79C9-9958E0DCC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EFE58-D510-CEC7-AB50-025D6258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1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A90B3-35F3-59C3-9899-2E3B0CDD3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1124F-24E2-83BF-EEB2-098A46C4B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BAAB2-1E43-A76C-7945-D2C12371D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FCED24-E953-494E-BEA4-A8B9011DC08F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E8707-8E8B-1DC6-8678-993CE95FE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AF20A-314B-2C4D-6E57-1C84D3046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40B7CB-7CCB-45EB-A1E1-8FAD27B6B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A8E1427-460B-6BE5-C632-98AB8EB9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F90B89-8DF4-D96E-03D6-5BE706EE2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B19C0E-DD86-CDA9-01DA-36EF7D1CE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5D41F-233B-45B9-864B-54B80635BCCD}" type="datetime1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173D5A-F9C9-558A-C5C7-86A956FA3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B0E688-B78B-B28B-1932-92397B147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A9DD-F669-4DC6-BC31-9482740FB6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51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7">
            <a:extLst>
              <a:ext uri="{FF2B5EF4-FFF2-40B4-BE49-F238E27FC236}">
                <a16:creationId xmlns:a16="http://schemas.microsoft.com/office/drawing/2014/main" id="{A8E13F3F-6D9D-A821-95C6-3DC1E15C878E}"/>
              </a:ext>
            </a:extLst>
          </p:cNvPr>
          <p:cNvSpPr txBox="1"/>
          <p:nvPr/>
        </p:nvSpPr>
        <p:spPr>
          <a:xfrm>
            <a:off x="-85819" y="2367171"/>
            <a:ext cx="123636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Simple Multigraph Convolution Networks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2" name="文本框 9">
            <a:extLst>
              <a:ext uri="{FF2B5EF4-FFF2-40B4-BE49-F238E27FC236}">
                <a16:creationId xmlns:a16="http://schemas.microsoft.com/office/drawing/2014/main" id="{072FE498-4CCB-D817-AD6E-D0407693870A}"/>
              </a:ext>
            </a:extLst>
          </p:cNvPr>
          <p:cNvSpPr txBox="1"/>
          <p:nvPr/>
        </p:nvSpPr>
        <p:spPr>
          <a:xfrm>
            <a:off x="3568148" y="5464496"/>
            <a:ext cx="4868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Xinjie Shen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South China University of Technology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45B13F0-505C-E900-8CF0-225E81FF8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42680" cy="94268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5B9194-4A84-D4EA-E28A-AE276577C1AC}"/>
              </a:ext>
            </a:extLst>
          </p:cNvPr>
          <p:cNvCxnSpPr>
            <a:cxnSpLocks/>
          </p:cNvCxnSpPr>
          <p:nvPr/>
        </p:nvCxnSpPr>
        <p:spPr>
          <a:xfrm flipH="1">
            <a:off x="980387" y="471340"/>
            <a:ext cx="4116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C18C682-A696-EDA2-EB88-D758DB2B9FD9}"/>
              </a:ext>
            </a:extLst>
          </p:cNvPr>
          <p:cNvSpPr txBox="1"/>
          <p:nvPr/>
        </p:nvSpPr>
        <p:spPr>
          <a:xfrm>
            <a:off x="1429789" y="286674"/>
            <a:ext cx="1007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This PPT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6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45021828-1FDB-B887-70B5-86C5EAB87025}"/>
              </a:ext>
            </a:extLst>
          </p:cNvPr>
          <p:cNvSpPr txBox="1"/>
          <p:nvPr/>
        </p:nvSpPr>
        <p:spPr>
          <a:xfrm>
            <a:off x="298321" y="95280"/>
            <a:ext cx="12363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Simple Multigraph Convolution Networks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C5C4AA0-DAA1-A81D-CD7F-2CA57A6DF26F}"/>
              </a:ext>
            </a:extLst>
          </p:cNvPr>
          <p:cNvSpPr/>
          <p:nvPr/>
        </p:nvSpPr>
        <p:spPr>
          <a:xfrm>
            <a:off x="359281" y="777514"/>
            <a:ext cx="2396531" cy="107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D1C94A2-1CCC-A6B7-D5FC-E24BB83E1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40" y="1208248"/>
            <a:ext cx="6878550" cy="523130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C5DB6116-303D-1CED-A043-878BAE44454D}"/>
              </a:ext>
            </a:extLst>
          </p:cNvPr>
          <p:cNvSpPr txBox="1"/>
          <p:nvPr/>
        </p:nvSpPr>
        <p:spPr>
          <a:xfrm>
            <a:off x="359281" y="2869250"/>
            <a:ext cx="48680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Existing multigraph convolution methods still have difficult in effectively solving the conflict between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effectiveness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and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efficiency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24216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45021828-1FDB-B887-70B5-86C5EAB87025}"/>
              </a:ext>
            </a:extLst>
          </p:cNvPr>
          <p:cNvSpPr txBox="1"/>
          <p:nvPr/>
        </p:nvSpPr>
        <p:spPr>
          <a:xfrm>
            <a:off x="298321" y="95280"/>
            <a:ext cx="12363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Simple Multigraph Convolution Networks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C5C4AA0-DAA1-A81D-CD7F-2CA57A6DF26F}"/>
              </a:ext>
            </a:extLst>
          </p:cNvPr>
          <p:cNvSpPr/>
          <p:nvPr/>
        </p:nvSpPr>
        <p:spPr>
          <a:xfrm>
            <a:off x="359281" y="777514"/>
            <a:ext cx="2396531" cy="107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D1C94A2-1CCC-A6B7-D5FC-E24BB83E1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40" y="1208248"/>
            <a:ext cx="6878550" cy="523130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762EBBF-B235-0889-96E6-1E6440311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50" y="1862344"/>
            <a:ext cx="4873090" cy="116463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ABE616C-752C-8849-A913-DFD94A5AB7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746" y="3209785"/>
            <a:ext cx="4450662" cy="92421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BC3C0420-0114-8825-21D6-C778F2FEEB7A}"/>
              </a:ext>
            </a:extLst>
          </p:cNvPr>
          <p:cNvSpPr txBox="1"/>
          <p:nvPr/>
        </p:nvSpPr>
        <p:spPr>
          <a:xfrm>
            <a:off x="298321" y="885236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Previous methods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81A59AE-2D8E-5860-E59E-D610EB143D9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680"/>
          <a:stretch/>
        </p:blipFill>
        <p:spPr>
          <a:xfrm>
            <a:off x="-491475" y="4780356"/>
            <a:ext cx="5347999" cy="468748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59CE20F-BFDE-B087-E7DB-1FDEAA70D3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953" y="5413261"/>
            <a:ext cx="4782993" cy="824844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3CEB8A77-FDCB-5787-60FF-A39EA7744374}"/>
              </a:ext>
            </a:extLst>
          </p:cNvPr>
          <p:cNvSpPr txBox="1"/>
          <p:nvPr/>
        </p:nvSpPr>
        <p:spPr>
          <a:xfrm>
            <a:off x="298321" y="3127890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MGCN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462DB35-A22A-470A-5712-77893A1CEDB0}"/>
              </a:ext>
            </a:extLst>
          </p:cNvPr>
          <p:cNvSpPr txBox="1"/>
          <p:nvPr/>
        </p:nvSpPr>
        <p:spPr>
          <a:xfrm>
            <a:off x="298321" y="1462234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PGCN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751D155-907D-1026-31B3-54E6AC463213}"/>
              </a:ext>
            </a:extLst>
          </p:cNvPr>
          <p:cNvSpPr txBox="1"/>
          <p:nvPr/>
        </p:nvSpPr>
        <p:spPr>
          <a:xfrm>
            <a:off x="298321" y="4380246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MIMO-GCN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2705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45021828-1FDB-B887-70B5-86C5EAB87025}"/>
              </a:ext>
            </a:extLst>
          </p:cNvPr>
          <p:cNvSpPr txBox="1"/>
          <p:nvPr/>
        </p:nvSpPr>
        <p:spPr>
          <a:xfrm>
            <a:off x="298321" y="95280"/>
            <a:ext cx="12363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Simple Multigraph Convolution Networks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C5C4AA0-DAA1-A81D-CD7F-2CA57A6DF26F}"/>
              </a:ext>
            </a:extLst>
          </p:cNvPr>
          <p:cNvSpPr/>
          <p:nvPr/>
        </p:nvSpPr>
        <p:spPr>
          <a:xfrm>
            <a:off x="359281" y="777514"/>
            <a:ext cx="2396531" cy="107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5DB6116-303D-1CED-A043-878BAE44454D}"/>
              </a:ext>
            </a:extLst>
          </p:cNvPr>
          <p:cNvSpPr txBox="1"/>
          <p:nvPr/>
        </p:nvSpPr>
        <p:spPr>
          <a:xfrm>
            <a:off x="298321" y="1009970"/>
            <a:ext cx="4868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Build Credible Graph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B1E6131-0CD6-197A-6086-1064F6A64544}"/>
              </a:ext>
            </a:extLst>
          </p:cNvPr>
          <p:cNvSpPr txBox="1"/>
          <p:nvPr/>
        </p:nvSpPr>
        <p:spPr>
          <a:xfrm>
            <a:off x="2792151" y="1474790"/>
            <a:ext cx="1557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Edge-level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9C08D61-28E9-90FF-21E3-C570F885BA26}"/>
              </a:ext>
            </a:extLst>
          </p:cNvPr>
          <p:cNvSpPr txBox="1"/>
          <p:nvPr/>
        </p:nvSpPr>
        <p:spPr>
          <a:xfrm>
            <a:off x="7898081" y="1470145"/>
            <a:ext cx="2214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Subgraph-level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23490A9-AE34-FB0F-AFB5-81EB69F1DC23}"/>
              </a:ext>
            </a:extLst>
          </p:cNvPr>
          <p:cNvSpPr txBox="1"/>
          <p:nvPr/>
        </p:nvSpPr>
        <p:spPr>
          <a:xfrm>
            <a:off x="4140770" y="5393024"/>
            <a:ext cx="4033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Edge voting from multigraph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7D0EE07D-4373-4A32-452C-B60FCAF8D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3989" y="1823384"/>
            <a:ext cx="3042364" cy="235853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1E5D720D-3868-8AA7-3CBD-4CFAD75A5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0345" y="4273026"/>
            <a:ext cx="4680678" cy="999577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66D312C4-3767-12CC-8D08-E5A585C1FC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261" y="4243722"/>
            <a:ext cx="4391820" cy="1058187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214E82E8-D2F4-831B-EA52-6B6EDB6E3E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917" y="1984198"/>
            <a:ext cx="2278030" cy="2068935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FEF18C04-48AA-E005-256C-8E4FB7CD92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6478" y="2039495"/>
            <a:ext cx="2156257" cy="1958340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1783AFE7-09A6-7A16-C185-A0A0117776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8331" y="5763828"/>
            <a:ext cx="6215339" cy="98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18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B327D30-4654-E56E-FE85-C09A58335A08}"/>
              </a:ext>
            </a:extLst>
          </p:cNvPr>
          <p:cNvSpPr/>
          <p:nvPr/>
        </p:nvSpPr>
        <p:spPr>
          <a:xfrm>
            <a:off x="359281" y="777514"/>
            <a:ext cx="2396531" cy="107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5021828-1FDB-B887-70B5-86C5EAB87025}"/>
              </a:ext>
            </a:extLst>
          </p:cNvPr>
          <p:cNvSpPr txBox="1"/>
          <p:nvPr/>
        </p:nvSpPr>
        <p:spPr>
          <a:xfrm>
            <a:off x="239843" y="131182"/>
            <a:ext cx="4676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SMGCN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4" name="灯片编号占位符 13">
            <a:extLst>
              <a:ext uri="{FF2B5EF4-FFF2-40B4-BE49-F238E27FC236}">
                <a16:creationId xmlns:a16="http://schemas.microsoft.com/office/drawing/2014/main" id="{428FB669-E16F-DB2D-F553-9190326C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F4A9DD-F669-4DC6-BC31-9482740FB688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C84B9FC-547A-9399-0DCB-FE0FB4CAF6F6}"/>
              </a:ext>
            </a:extLst>
          </p:cNvPr>
          <p:cNvSpPr txBox="1"/>
          <p:nvPr/>
        </p:nvSpPr>
        <p:spPr>
          <a:xfrm>
            <a:off x="298321" y="885236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Experiments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CCDD6F0-E14B-D6E2-6BD9-C006385A8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191" y="1549007"/>
            <a:ext cx="4679085" cy="136409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26F781C-2264-ED6D-2ECD-D804E346F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599" y="1353672"/>
            <a:ext cx="5819207" cy="468405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802F421-ABC9-8671-45A9-FC4A21436C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157" y="3313215"/>
            <a:ext cx="4893155" cy="265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73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B327D30-4654-E56E-FE85-C09A58335A08}"/>
              </a:ext>
            </a:extLst>
          </p:cNvPr>
          <p:cNvSpPr/>
          <p:nvPr/>
        </p:nvSpPr>
        <p:spPr>
          <a:xfrm>
            <a:off x="359281" y="777514"/>
            <a:ext cx="2396531" cy="107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5021828-1FDB-B887-70B5-86C5EAB87025}"/>
              </a:ext>
            </a:extLst>
          </p:cNvPr>
          <p:cNvSpPr txBox="1"/>
          <p:nvPr/>
        </p:nvSpPr>
        <p:spPr>
          <a:xfrm>
            <a:off x="239843" y="131182"/>
            <a:ext cx="4676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Thank You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4" name="灯片编号占位符 13">
            <a:extLst>
              <a:ext uri="{FF2B5EF4-FFF2-40B4-BE49-F238E27FC236}">
                <a16:creationId xmlns:a16="http://schemas.microsoft.com/office/drawing/2014/main" id="{428FB669-E16F-DB2D-F553-9190326C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F4A9DD-F669-4DC6-BC31-9482740FB688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C84B9FC-547A-9399-0DCB-FE0FB4CAF6F6}"/>
              </a:ext>
            </a:extLst>
          </p:cNvPr>
          <p:cNvSpPr txBox="1"/>
          <p:nvPr/>
        </p:nvSpPr>
        <p:spPr>
          <a:xfrm>
            <a:off x="298321" y="885236"/>
            <a:ext cx="4676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Here are our codes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AA04826-AD3F-7C3E-A3C3-A3DAE846C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41266" y="1664471"/>
            <a:ext cx="3709468" cy="37094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CD4BD0-BC39-67C7-5E92-0A163330051C}"/>
              </a:ext>
            </a:extLst>
          </p:cNvPr>
          <p:cNvSpPr txBox="1"/>
          <p:nvPr/>
        </p:nvSpPr>
        <p:spPr>
          <a:xfrm>
            <a:off x="3047308" y="5373939"/>
            <a:ext cx="6097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https://github.com/frinkleko/SMGCN</a:t>
            </a:r>
          </a:p>
        </p:txBody>
      </p:sp>
    </p:spTree>
    <p:extLst>
      <p:ext uri="{BB962C8B-B14F-4D97-AF65-F5344CB8AC3E}">
        <p14:creationId xmlns:p14="http://schemas.microsoft.com/office/powerpoint/2010/main" val="4130888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f65db8-47c7-4f80-b9fd-37f1634f179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6B648E27EB264B8A15CB5DF579534B" ma:contentTypeVersion="15" ma:contentTypeDescription="Create a new document." ma:contentTypeScope="" ma:versionID="bae6736c150ff6f3595411d55d3c7567">
  <xsd:schema xmlns:xsd="http://www.w3.org/2001/XMLSchema" xmlns:xs="http://www.w3.org/2001/XMLSchema" xmlns:p="http://schemas.microsoft.com/office/2006/metadata/properties" xmlns:ns3="21f65db8-47c7-4f80-b9fd-37f1634f1796" targetNamespace="http://schemas.microsoft.com/office/2006/metadata/properties" ma:root="true" ma:fieldsID="c327fd4ceb3ff69f234e7664fb61311f" ns3:_="">
    <xsd:import namespace="21f65db8-47c7-4f80-b9fd-37f1634f17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65db8-47c7-4f80-b9fd-37f1634f1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02A4C8-F462-4627-84C2-910CE9584FEA}">
  <ds:schemaRefs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21f65db8-47c7-4f80-b9fd-37f1634f179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FFE302C-470C-44B4-B0C6-166E53B89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f65db8-47c7-4f80-b9fd-37f1634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98B4E0-81FD-4521-B6BB-014C2A6386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149</Words>
  <Application>Microsoft Office PowerPoint</Application>
  <PresentationFormat>Widescreen</PresentationFormat>
  <Paragraphs>33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等线</vt:lpstr>
      <vt:lpstr>等线 Light</vt:lpstr>
      <vt:lpstr>微软雅黑</vt:lpstr>
      <vt:lpstr>Aptos</vt:lpstr>
      <vt:lpstr>Aptos Display</vt:lpstr>
      <vt:lpstr>Arial</vt:lpstr>
      <vt:lpstr>Office Theme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巴勃罗</dc:creator>
  <cp:lastModifiedBy>巴勃罗</cp:lastModifiedBy>
  <cp:revision>4</cp:revision>
  <dcterms:created xsi:type="dcterms:W3CDTF">2024-03-06T01:21:37Z</dcterms:created>
  <dcterms:modified xsi:type="dcterms:W3CDTF">2024-03-08T03:47:51Z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0x010100256B648E27EB264B8A15CB5DF579534B</vt:lpwstr>
  </property>
</Properties>
</file>